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92710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295400"/>
            <a:ext cx="655320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16205</Words>
  <Application>WPS 演示</Application>
  <PresentationFormat>宽屏</PresentationFormat>
  <Paragraphs>975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888</cp:revision>
  <dcterms:created xsi:type="dcterms:W3CDTF">2023-03-11T10:52:17Z</dcterms:created>
  <dcterms:modified xsi:type="dcterms:W3CDTF">2023-03-11T10:52:17Z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